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EB9D7-29C8-93C7-1ABD-094CF087E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1DADAF-9B3F-1FFB-D51C-A904C9825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8825-BCDC-4C09-8E6B-42B63CF8B7C2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705939-245E-622A-EFCD-E76D58CFA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3F128-A90B-9173-718B-F77C8C71F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20A2-1197-4109-98A7-F270F5740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89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99F810-09FB-C772-E185-82118DBDA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C4755-720C-701F-AA74-E5468D544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79D00-3E12-95E3-E747-AC371E4920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68825-BCDC-4C09-8E6B-42B63CF8B7C2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5507B-7253-EA69-6464-A5B5472F3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BDEAC-11B9-6534-CC4E-58F0100BB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620A2-1197-4109-98A7-F270F5740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81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5C7386-B917-FB5B-7BF1-5FB12444D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200">
                <a:solidFill>
                  <a:schemeClr val="tx2"/>
                </a:solidFill>
              </a:rPr>
              <a:t>What would a perfect world look like?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BD748B-622C-5A37-40D6-36C4104AE1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9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34E618-E06E-63DF-A431-E1B8F722A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>
                <a:solidFill>
                  <a:schemeClr val="bg1"/>
                </a:solidFill>
              </a:rPr>
              <a:t>In a perfect world there would be food for everyone.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FC803C-CCA8-4FDB-6324-D49FE4F896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83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E8CAE4-DB72-343F-4B07-E7F4D7704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24C12E-0651-BA84-3FB5-FF606ADDAA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6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DC393F-CA3F-2193-6B37-381101F9C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>
                <a:solidFill>
                  <a:schemeClr val="bg1"/>
                </a:solidFill>
              </a:rPr>
              <a:t>In a perfect world there would be nice people being happy.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3F823A-062B-E15D-6E9A-2FD23799F1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6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174BF6-7954-2C15-3CC9-81EB2B71E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In a perfect world there would be kindness.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8B5AB6-94A0-4F50-7D51-AB54FF9B0B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0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1498DA-DB18-C455-03C6-7F72C6A7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>
                <a:solidFill>
                  <a:schemeClr val="bg1"/>
                </a:solidFill>
              </a:rPr>
              <a:t>In a perfect world there would be loads of love.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3A1E97-ABDE-3595-3B70-F5870DA53C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1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AACE65-3BE2-9564-0C00-1E5F2B8B3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700"/>
              <a:t>In a perfect world people would respect each other.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CC79AA-1079-20D6-2A14-78E02FE3EE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69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FB2594-2E72-2629-5FC8-B67DD2475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In a perfect world there would be no fighting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6E58B2-5103-6A16-C8D3-37991DFEDF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59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4C0A70-583E-362E-A1A9-88AFB7CD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In a perfect world we would all be free.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37FEB4-3843-2E71-C287-EA582ACAFE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68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2BCA7B-32DB-0986-D2E5-E3BFF686D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In a perfect world the animals would all  be safe from danger.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E5B8A2-D43D-03F5-CA29-42043F07AF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98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Widescreen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What would a perfect world look like?</vt:lpstr>
      <vt:lpstr>PowerPoint Presentation</vt:lpstr>
      <vt:lpstr>In a perfect world there would be nice people being happy.</vt:lpstr>
      <vt:lpstr>In a perfect world there would be kindness.</vt:lpstr>
      <vt:lpstr>In a perfect world there would be loads of love.</vt:lpstr>
      <vt:lpstr>In a perfect world people would respect each other.</vt:lpstr>
      <vt:lpstr>In a perfect world there would be no fighting</vt:lpstr>
      <vt:lpstr>In a perfect world we would all be free. </vt:lpstr>
      <vt:lpstr>In a perfect world the animals would all  be safe from danger.</vt:lpstr>
      <vt:lpstr>In a perfect world there would be food for everyone.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would a perfect world look like?</dc:title>
  <dc:creator>Lee Hickman</dc:creator>
  <cp:lastModifiedBy>Lee Hickman</cp:lastModifiedBy>
  <cp:revision>1</cp:revision>
  <dcterms:created xsi:type="dcterms:W3CDTF">2024-06-04T15:46:30Z</dcterms:created>
  <dcterms:modified xsi:type="dcterms:W3CDTF">2024-06-04T15:46:30Z</dcterms:modified>
</cp:coreProperties>
</file>