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4/7/2024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4/7/2024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4/7/2024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4/7/2024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4/7/2024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4/7/2024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4/7/2024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4/7/2024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4/7/2024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4/7/2024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4/7/2024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DD2BD-BFC7-44F3-A527-47787DD767C1}" type="datetimeFigureOut">
              <a:rPr lang="en-US" smtClean="0"/>
              <a:pPr/>
              <a:t>4/7/2024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975" y="160338"/>
            <a:ext cx="8572560" cy="6463308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071802" y="2143116"/>
            <a:ext cx="2765420" cy="1498596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643174" y="2571744"/>
            <a:ext cx="3543300" cy="11191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 wonder what is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new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Nursery Spring 2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2024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500042"/>
            <a:ext cx="28888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People &amp; </a:t>
            </a:r>
            <a:r>
              <a:rPr lang="en-GB" sz="2000" dirty="0" smtClean="0"/>
              <a:t>Communities</a:t>
            </a:r>
            <a:endParaRPr lang="en-GB" sz="1200" dirty="0" smtClean="0"/>
          </a:p>
          <a:p>
            <a:r>
              <a:rPr lang="en-GB" sz="1600" dirty="0" smtClean="0"/>
              <a:t>Mothering Sunday</a:t>
            </a:r>
          </a:p>
          <a:p>
            <a:r>
              <a:rPr lang="en-GB" sz="1600" dirty="0" smtClean="0"/>
              <a:t>World Book Day</a:t>
            </a:r>
            <a:endParaRPr lang="en-GB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214810" y="500042"/>
            <a:ext cx="24602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Communication, Language  &amp; Literacy</a:t>
            </a:r>
          </a:p>
          <a:p>
            <a:r>
              <a:rPr lang="en-GB" sz="1600" dirty="0" err="1" smtClean="0"/>
              <a:t>Supertato</a:t>
            </a:r>
            <a:endParaRPr lang="en-GB" sz="1600" dirty="0"/>
          </a:p>
          <a:p>
            <a:r>
              <a:rPr lang="en-GB" sz="1600" dirty="0" smtClean="0"/>
              <a:t>Oliver’s </a:t>
            </a:r>
            <a:r>
              <a:rPr lang="en-GB" sz="1600" dirty="0" smtClean="0"/>
              <a:t>Fruit Salad</a:t>
            </a:r>
            <a:endParaRPr lang="en-GB" sz="1600" dirty="0"/>
          </a:p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42910" y="2000240"/>
            <a:ext cx="246024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Maths</a:t>
            </a:r>
          </a:p>
          <a:p>
            <a:r>
              <a:rPr lang="en-GB" sz="1600" dirty="0"/>
              <a:t>Numbers 1-5</a:t>
            </a:r>
          </a:p>
          <a:p>
            <a:r>
              <a:rPr lang="en-GB" sz="1600" dirty="0" smtClean="0"/>
              <a:t>Linking </a:t>
            </a:r>
            <a:r>
              <a:rPr lang="en-GB" sz="1600" dirty="0"/>
              <a:t>numerals to amounts</a:t>
            </a:r>
          </a:p>
          <a:p>
            <a:r>
              <a:rPr lang="en-GB" sz="1600" dirty="0" smtClean="0"/>
              <a:t>Weight</a:t>
            </a:r>
            <a:endParaRPr lang="en-GB" sz="1600" dirty="0"/>
          </a:p>
          <a:p>
            <a:r>
              <a:rPr lang="en-GB" sz="1600" dirty="0" smtClean="0"/>
              <a:t>Length</a:t>
            </a:r>
          </a:p>
          <a:p>
            <a:r>
              <a:rPr lang="en-GB" sz="1600" dirty="0" smtClean="0"/>
              <a:t>Height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714744" y="4071942"/>
            <a:ext cx="24602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PSED</a:t>
            </a:r>
          </a:p>
          <a:p>
            <a:r>
              <a:rPr lang="en-GB" sz="1600" dirty="0" smtClean="0"/>
              <a:t>Tick Box – Doodle Makes Choices - Communication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84552" y="4848102"/>
            <a:ext cx="24602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Physical Development</a:t>
            </a:r>
          </a:p>
          <a:p>
            <a:r>
              <a:rPr lang="en-GB" sz="1600" dirty="0"/>
              <a:t>Sports </a:t>
            </a:r>
            <a:r>
              <a:rPr lang="en-GB" sz="1600" dirty="0" err="1"/>
              <a:t>Xplorers</a:t>
            </a:r>
            <a:endParaRPr lang="en-GB" sz="1600" dirty="0"/>
          </a:p>
          <a:p>
            <a:r>
              <a:rPr lang="en-GB" sz="1600" dirty="0" smtClean="0"/>
              <a:t>Balancing Bella </a:t>
            </a:r>
            <a:endParaRPr lang="en-GB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503437" y="1861290"/>
            <a:ext cx="246024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Expressive Arts &amp; Design</a:t>
            </a:r>
          </a:p>
          <a:p>
            <a:r>
              <a:rPr lang="en-GB" sz="1600" dirty="0" smtClean="0"/>
              <a:t>Painting fruit and Vegetables</a:t>
            </a:r>
          </a:p>
          <a:p>
            <a:r>
              <a:rPr lang="en-GB" sz="1600" dirty="0" smtClean="0"/>
              <a:t>Spring Flowers painting and making</a:t>
            </a:r>
          </a:p>
          <a:p>
            <a:r>
              <a:rPr lang="en-GB" sz="1600" dirty="0" smtClean="0"/>
              <a:t>Painting Characters from stories</a:t>
            </a:r>
          </a:p>
          <a:p>
            <a:endParaRPr lang="en-GB" sz="1600" dirty="0"/>
          </a:p>
          <a:p>
            <a:r>
              <a:rPr lang="en-GB" sz="1600" dirty="0"/>
              <a:t> </a:t>
            </a:r>
          </a:p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00034" y="4357694"/>
            <a:ext cx="246024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World</a:t>
            </a:r>
          </a:p>
          <a:p>
            <a:r>
              <a:rPr lang="en-GB" sz="1600" dirty="0" smtClean="0"/>
              <a:t>Spring Time Changes</a:t>
            </a:r>
          </a:p>
          <a:p>
            <a:r>
              <a:rPr lang="en-GB" sz="1600" dirty="0" smtClean="0"/>
              <a:t>The Life Cycle of a Plant</a:t>
            </a:r>
            <a:endParaRPr lang="en-GB" sz="1600" dirty="0"/>
          </a:p>
          <a:p>
            <a:endParaRPr lang="en-GB" sz="1200" dirty="0"/>
          </a:p>
          <a:p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928926" y="528638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RE</a:t>
            </a:r>
          </a:p>
          <a:p>
            <a:r>
              <a:rPr lang="en-GB" sz="1600" dirty="0" smtClean="0"/>
              <a:t>Easter</a:t>
            </a:r>
            <a:endParaRPr lang="en-GB" sz="1600" dirty="0"/>
          </a:p>
        </p:txBody>
      </p:sp>
      <p:sp>
        <p:nvSpPr>
          <p:cNvPr id="3" name="AutoShape 2" descr="Plant With Roots Royalty Free Vector Clip Art Illustration - Plant With  Roots Clip Art Transparent PNG - 279x480 - Free Download on Nice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2" descr="Sport Xplorers – Seriously fun adventures for early years childr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68130" y="5357826"/>
            <a:ext cx="1161543" cy="1179142"/>
          </a:xfrm>
          <a:prstGeom prst="rect">
            <a:avLst/>
          </a:prstGeom>
          <a:noFill/>
        </p:spPr>
      </p:pic>
      <p:pic>
        <p:nvPicPr>
          <p:cNvPr id="1028" name="Picture 4" descr="Pin Jesus Resurrection Clipart - Easter Clip Art Jesus, HD Png Download ,  Transparent Png Image - PNGit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5286388"/>
            <a:ext cx="1883834" cy="1066776"/>
          </a:xfrm>
          <a:prstGeom prst="rect">
            <a:avLst/>
          </a:prstGeom>
          <a:noFill/>
        </p:spPr>
      </p:pic>
      <p:pic>
        <p:nvPicPr>
          <p:cNvPr id="28" name="Picture 27" descr="Oliver&amp;amp;#39;s Vegetables : French, Vivian, Bartlett, Alison: Amazon.co.uk: Book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285728"/>
            <a:ext cx="1464942" cy="1500198"/>
          </a:xfrm>
          <a:prstGeom prst="rect">
            <a:avLst/>
          </a:prstGeom>
          <a:noFill/>
        </p:spPr>
      </p:pic>
      <p:pic>
        <p:nvPicPr>
          <p:cNvPr id="1034" name="Picture 10" descr="A Plant&amp;amp;#39;s Life Cycle ( a cross- curricular unit) | Trabalho de escola,  Estudo do meio, Ciencia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5286388"/>
            <a:ext cx="933439" cy="12422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82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21</cp:revision>
  <dcterms:created xsi:type="dcterms:W3CDTF">2021-09-12T12:35:09Z</dcterms:created>
  <dcterms:modified xsi:type="dcterms:W3CDTF">2024-04-07T18:10:17Z</dcterms:modified>
</cp:coreProperties>
</file>